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81" r:id="rId5"/>
    <p:sldId id="364" r:id="rId6"/>
    <p:sldId id="586" r:id="rId7"/>
    <p:sldId id="587" r:id="rId8"/>
    <p:sldId id="595" r:id="rId9"/>
    <p:sldId id="608" r:id="rId10"/>
    <p:sldId id="609" r:id="rId11"/>
    <p:sldId id="610" r:id="rId12"/>
    <p:sldId id="611" r:id="rId13"/>
    <p:sldId id="613" r:id="rId14"/>
    <p:sldId id="614" r:id="rId15"/>
    <p:sldId id="615" r:id="rId16"/>
    <p:sldId id="616" r:id="rId17"/>
    <p:sldId id="612" r:id="rId18"/>
    <p:sldId id="606"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22" autoAdjust="0"/>
  </p:normalViewPr>
  <p:slideViewPr>
    <p:cSldViewPr snapToGrid="0">
      <p:cViewPr varScale="1">
        <p:scale>
          <a:sx n="81" d="100"/>
          <a:sy n="81" d="100"/>
        </p:scale>
        <p:origin x="120" y="354"/>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4D6C6BE5-96C3-479D-B50C-BC502C99B4AD}"/>
    <pc:docChg chg="undo custSel addSld delSld modSld sldOrd">
      <pc:chgData name="Ben Nienhuis" userId="2c6c04f1-77c7-44b5-a463-93386779ab63" providerId="ADAL" clId="{4D6C6BE5-96C3-479D-B50C-BC502C99B4AD}" dt="2023-02-07T12:54:58.964" v="187"/>
      <pc:docMkLst>
        <pc:docMk/>
      </pc:docMkLst>
      <pc:sldChg chg="addSp delSp modSp mod modAnim">
        <pc:chgData name="Ben Nienhuis" userId="2c6c04f1-77c7-44b5-a463-93386779ab63" providerId="ADAL" clId="{4D6C6BE5-96C3-479D-B50C-BC502C99B4AD}" dt="2023-02-07T12:54:01.051" v="183" actId="1076"/>
        <pc:sldMkLst>
          <pc:docMk/>
          <pc:sldMk cId="2217606454" sldId="587"/>
        </pc:sldMkLst>
        <pc:spChg chg="add del">
          <ac:chgData name="Ben Nienhuis" userId="2c6c04f1-77c7-44b5-a463-93386779ab63" providerId="ADAL" clId="{4D6C6BE5-96C3-479D-B50C-BC502C99B4AD}" dt="2023-02-06T14:44:42.274" v="5" actId="22"/>
          <ac:spMkLst>
            <pc:docMk/>
            <pc:sldMk cId="2217606454" sldId="587"/>
            <ac:spMk id="4" creationId="{CB7D478E-3A51-0E92-DBB4-E1C07CB6FCEC}"/>
          </ac:spMkLst>
        </pc:spChg>
        <pc:spChg chg="mod">
          <ac:chgData name="Ben Nienhuis" userId="2c6c04f1-77c7-44b5-a463-93386779ab63" providerId="ADAL" clId="{4D6C6BE5-96C3-479D-B50C-BC502C99B4AD}" dt="2023-02-06T14:45:13.612" v="13" actId="6549"/>
          <ac:spMkLst>
            <pc:docMk/>
            <pc:sldMk cId="2217606454" sldId="587"/>
            <ac:spMk id="7" creationId="{5A9D623F-3BE8-5B69-5C61-7F24DF5DE54A}"/>
          </ac:spMkLst>
        </pc:spChg>
        <pc:picChg chg="add mod">
          <ac:chgData name="Ben Nienhuis" userId="2c6c04f1-77c7-44b5-a463-93386779ab63" providerId="ADAL" clId="{4D6C6BE5-96C3-479D-B50C-BC502C99B4AD}" dt="2023-02-07T12:54:01.051" v="183" actId="1076"/>
          <ac:picMkLst>
            <pc:docMk/>
            <pc:sldMk cId="2217606454" sldId="587"/>
            <ac:picMk id="3" creationId="{2784A000-11F4-D537-8EDB-5FD358EBC84C}"/>
          </ac:picMkLst>
        </pc:picChg>
        <pc:picChg chg="add del">
          <ac:chgData name="Ben Nienhuis" userId="2c6c04f1-77c7-44b5-a463-93386779ab63" providerId="ADAL" clId="{4D6C6BE5-96C3-479D-B50C-BC502C99B4AD}" dt="2023-02-06T14:44:48.643" v="8" actId="478"/>
          <ac:picMkLst>
            <pc:docMk/>
            <pc:sldMk cId="2217606454" sldId="587"/>
            <ac:picMk id="3" creationId="{5B9746A0-5EEE-53F4-55B2-4D6A50ECC4B9}"/>
          </ac:picMkLst>
        </pc:picChg>
      </pc:sldChg>
      <pc:sldChg chg="addSp delSp modSp mod delAnim modAnim">
        <pc:chgData name="Ben Nienhuis" userId="2c6c04f1-77c7-44b5-a463-93386779ab63" providerId="ADAL" clId="{4D6C6BE5-96C3-479D-B50C-BC502C99B4AD}" dt="2023-02-07T12:54:33.440" v="185"/>
        <pc:sldMkLst>
          <pc:docMk/>
          <pc:sldMk cId="180153776" sldId="595"/>
        </pc:sldMkLst>
        <pc:spChg chg="del">
          <ac:chgData name="Ben Nienhuis" userId="2c6c04f1-77c7-44b5-a463-93386779ab63" providerId="ADAL" clId="{4D6C6BE5-96C3-479D-B50C-BC502C99B4AD}" dt="2023-02-06T14:45:26.239" v="16" actId="478"/>
          <ac:spMkLst>
            <pc:docMk/>
            <pc:sldMk cId="180153776" sldId="595"/>
            <ac:spMk id="4" creationId="{DD1D86E4-EBD8-8F4B-8F24-D9D7ED4D9BD7}"/>
          </ac:spMkLst>
        </pc:spChg>
        <pc:spChg chg="mod">
          <ac:chgData name="Ben Nienhuis" userId="2c6c04f1-77c7-44b5-a463-93386779ab63" providerId="ADAL" clId="{4D6C6BE5-96C3-479D-B50C-BC502C99B4AD}" dt="2023-02-07T11:58:01.320" v="64" actId="6549"/>
          <ac:spMkLst>
            <pc:docMk/>
            <pc:sldMk cId="180153776" sldId="595"/>
            <ac:spMk id="7" creationId="{5A9D623F-3BE8-5B69-5C61-7F24DF5DE54A}"/>
          </ac:spMkLst>
        </pc:spChg>
        <pc:picChg chg="add mod">
          <ac:chgData name="Ben Nienhuis" userId="2c6c04f1-77c7-44b5-a463-93386779ab63" providerId="ADAL" clId="{4D6C6BE5-96C3-479D-B50C-BC502C99B4AD}" dt="2023-02-07T11:58:27.615" v="67" actId="14100"/>
          <ac:picMkLst>
            <pc:docMk/>
            <pc:sldMk cId="180153776" sldId="595"/>
            <ac:picMk id="3" creationId="{94112643-BD61-D426-968E-5A52A956B92E}"/>
          </ac:picMkLst>
        </pc:picChg>
        <pc:picChg chg="del">
          <ac:chgData name="Ben Nienhuis" userId="2c6c04f1-77c7-44b5-a463-93386779ab63" providerId="ADAL" clId="{4D6C6BE5-96C3-479D-B50C-BC502C99B4AD}" dt="2023-02-06T14:45:27.290" v="17" actId="478"/>
          <ac:picMkLst>
            <pc:docMk/>
            <pc:sldMk cId="180153776" sldId="595"/>
            <ac:picMk id="6" creationId="{02A72531-12F8-585A-38F2-43B6AEEA9ECB}"/>
          </ac:picMkLst>
        </pc:picChg>
      </pc:sldChg>
      <pc:sldChg chg="del">
        <pc:chgData name="Ben Nienhuis" userId="2c6c04f1-77c7-44b5-a463-93386779ab63" providerId="ADAL" clId="{4D6C6BE5-96C3-479D-B50C-BC502C99B4AD}" dt="2023-02-06T14:45:37.948" v="18" actId="47"/>
        <pc:sldMkLst>
          <pc:docMk/>
          <pc:sldMk cId="1197567336" sldId="597"/>
        </pc:sldMkLst>
      </pc:sldChg>
      <pc:sldChg chg="del">
        <pc:chgData name="Ben Nienhuis" userId="2c6c04f1-77c7-44b5-a463-93386779ab63" providerId="ADAL" clId="{4D6C6BE5-96C3-479D-B50C-BC502C99B4AD}" dt="2023-02-06T14:45:41.412" v="25" actId="47"/>
        <pc:sldMkLst>
          <pc:docMk/>
          <pc:sldMk cId="4201168619" sldId="599"/>
        </pc:sldMkLst>
      </pc:sldChg>
      <pc:sldChg chg="del">
        <pc:chgData name="Ben Nienhuis" userId="2c6c04f1-77c7-44b5-a463-93386779ab63" providerId="ADAL" clId="{4D6C6BE5-96C3-479D-B50C-BC502C99B4AD}" dt="2023-02-06T14:45:40.977" v="24" actId="47"/>
        <pc:sldMkLst>
          <pc:docMk/>
          <pc:sldMk cId="725114776" sldId="600"/>
        </pc:sldMkLst>
      </pc:sldChg>
      <pc:sldChg chg="del">
        <pc:chgData name="Ben Nienhuis" userId="2c6c04f1-77c7-44b5-a463-93386779ab63" providerId="ADAL" clId="{4D6C6BE5-96C3-479D-B50C-BC502C99B4AD}" dt="2023-02-06T14:45:40.659" v="23" actId="47"/>
        <pc:sldMkLst>
          <pc:docMk/>
          <pc:sldMk cId="1142695378" sldId="601"/>
        </pc:sldMkLst>
      </pc:sldChg>
      <pc:sldChg chg="del">
        <pc:chgData name="Ben Nienhuis" userId="2c6c04f1-77c7-44b5-a463-93386779ab63" providerId="ADAL" clId="{4D6C6BE5-96C3-479D-B50C-BC502C99B4AD}" dt="2023-02-06T14:45:40.258" v="22" actId="47"/>
        <pc:sldMkLst>
          <pc:docMk/>
          <pc:sldMk cId="2022665340" sldId="602"/>
        </pc:sldMkLst>
      </pc:sldChg>
      <pc:sldChg chg="del">
        <pc:chgData name="Ben Nienhuis" userId="2c6c04f1-77c7-44b5-a463-93386779ab63" providerId="ADAL" clId="{4D6C6BE5-96C3-479D-B50C-BC502C99B4AD}" dt="2023-02-06T14:45:39.405" v="21" actId="47"/>
        <pc:sldMkLst>
          <pc:docMk/>
          <pc:sldMk cId="862468551" sldId="603"/>
        </pc:sldMkLst>
      </pc:sldChg>
      <pc:sldChg chg="del">
        <pc:chgData name="Ben Nienhuis" userId="2c6c04f1-77c7-44b5-a463-93386779ab63" providerId="ADAL" clId="{4D6C6BE5-96C3-479D-B50C-BC502C99B4AD}" dt="2023-02-06T14:45:38.589" v="20" actId="47"/>
        <pc:sldMkLst>
          <pc:docMk/>
          <pc:sldMk cId="1192321935" sldId="604"/>
        </pc:sldMkLst>
      </pc:sldChg>
      <pc:sldChg chg="del">
        <pc:chgData name="Ben Nienhuis" userId="2c6c04f1-77c7-44b5-a463-93386779ab63" providerId="ADAL" clId="{4D6C6BE5-96C3-479D-B50C-BC502C99B4AD}" dt="2023-02-06T14:45:38.301" v="19" actId="47"/>
        <pc:sldMkLst>
          <pc:docMk/>
          <pc:sldMk cId="3086874293" sldId="605"/>
        </pc:sldMkLst>
      </pc:sldChg>
      <pc:sldChg chg="addSp delSp modSp mod">
        <pc:chgData name="Ben Nienhuis" userId="2c6c04f1-77c7-44b5-a463-93386779ab63" providerId="ADAL" clId="{4D6C6BE5-96C3-479D-B50C-BC502C99B4AD}" dt="2023-02-07T12:05:45.480" v="119" actId="20577"/>
        <pc:sldMkLst>
          <pc:docMk/>
          <pc:sldMk cId="329492866" sldId="606"/>
        </pc:sldMkLst>
        <pc:spChg chg="mod">
          <ac:chgData name="Ben Nienhuis" userId="2c6c04f1-77c7-44b5-a463-93386779ab63" providerId="ADAL" clId="{4D6C6BE5-96C3-479D-B50C-BC502C99B4AD}" dt="2023-02-07T12:05:45.480" v="119" actId="20577"/>
          <ac:spMkLst>
            <pc:docMk/>
            <pc:sldMk cId="329492866" sldId="606"/>
            <ac:spMk id="7" creationId="{5A9D623F-3BE8-5B69-5C61-7F24DF5DE54A}"/>
          </ac:spMkLst>
        </pc:spChg>
        <pc:picChg chg="add mod">
          <ac:chgData name="Ben Nienhuis" userId="2c6c04f1-77c7-44b5-a463-93386779ab63" providerId="ADAL" clId="{4D6C6BE5-96C3-479D-B50C-BC502C99B4AD}" dt="2023-02-06T14:46:39.139" v="35" actId="1076"/>
          <ac:picMkLst>
            <pc:docMk/>
            <pc:sldMk cId="329492866" sldId="606"/>
            <ac:picMk id="2" creationId="{279F57F7-EA0D-FD57-B793-CEF934E9B364}"/>
          </ac:picMkLst>
        </pc:picChg>
        <pc:picChg chg="del">
          <ac:chgData name="Ben Nienhuis" userId="2c6c04f1-77c7-44b5-a463-93386779ab63" providerId="ADAL" clId="{4D6C6BE5-96C3-479D-B50C-BC502C99B4AD}" dt="2023-02-06T14:45:54.376" v="31" actId="478"/>
          <ac:picMkLst>
            <pc:docMk/>
            <pc:sldMk cId="329492866" sldId="606"/>
            <ac:picMk id="3" creationId="{06F7CD2B-2179-44EB-C71F-0E177B0ACC9C}"/>
          </ac:picMkLst>
        </pc:picChg>
      </pc:sldChg>
      <pc:sldChg chg="del">
        <pc:chgData name="Ben Nienhuis" userId="2c6c04f1-77c7-44b5-a463-93386779ab63" providerId="ADAL" clId="{4D6C6BE5-96C3-479D-B50C-BC502C99B4AD}" dt="2023-02-06T14:45:41.952" v="26" actId="47"/>
        <pc:sldMkLst>
          <pc:docMk/>
          <pc:sldMk cId="1216749495" sldId="607"/>
        </pc:sldMkLst>
      </pc:sldChg>
      <pc:sldChg chg="add del">
        <pc:chgData name="Ben Nienhuis" userId="2c6c04f1-77c7-44b5-a463-93386779ab63" providerId="ADAL" clId="{4D6C6BE5-96C3-479D-B50C-BC502C99B4AD}" dt="2023-02-07T12:05:48.523" v="120" actId="47"/>
        <pc:sldMkLst>
          <pc:docMk/>
          <pc:sldMk cId="1860935066" sldId="607"/>
        </pc:sldMkLst>
      </pc:sldChg>
      <pc:sldChg chg="addSp modSp add mod modAnim">
        <pc:chgData name="Ben Nienhuis" userId="2c6c04f1-77c7-44b5-a463-93386779ab63" providerId="ADAL" clId="{4D6C6BE5-96C3-479D-B50C-BC502C99B4AD}" dt="2023-02-07T12:54:58.964" v="187"/>
        <pc:sldMkLst>
          <pc:docMk/>
          <pc:sldMk cId="2304295514" sldId="608"/>
        </pc:sldMkLst>
        <pc:spChg chg="mod">
          <ac:chgData name="Ben Nienhuis" userId="2c6c04f1-77c7-44b5-a463-93386779ab63" providerId="ADAL" clId="{4D6C6BE5-96C3-479D-B50C-BC502C99B4AD}" dt="2023-02-07T11:59:35.935" v="73" actId="20577"/>
          <ac:spMkLst>
            <pc:docMk/>
            <pc:sldMk cId="2304295514" sldId="608"/>
            <ac:spMk id="7" creationId="{5A9D623F-3BE8-5B69-5C61-7F24DF5DE54A}"/>
          </ac:spMkLst>
        </pc:spChg>
        <pc:picChg chg="add mod">
          <ac:chgData name="Ben Nienhuis" userId="2c6c04f1-77c7-44b5-a463-93386779ab63" providerId="ADAL" clId="{4D6C6BE5-96C3-479D-B50C-BC502C99B4AD}" dt="2023-02-07T11:59:59.815" v="77" actId="1076"/>
          <ac:picMkLst>
            <pc:docMk/>
            <pc:sldMk cId="2304295514" sldId="608"/>
            <ac:picMk id="3" creationId="{224F4CF6-304E-DB49-5F7B-0552EF8CDE73}"/>
          </ac:picMkLst>
        </pc:picChg>
      </pc:sldChg>
      <pc:sldChg chg="addSp modSp add mod ord modAnim">
        <pc:chgData name="Ben Nienhuis" userId="2c6c04f1-77c7-44b5-a463-93386779ab63" providerId="ADAL" clId="{4D6C6BE5-96C3-479D-B50C-BC502C99B4AD}" dt="2023-02-07T12:48:51.969" v="171" actId="1076"/>
        <pc:sldMkLst>
          <pc:docMk/>
          <pc:sldMk cId="1284274080" sldId="609"/>
        </pc:sldMkLst>
        <pc:spChg chg="mod">
          <ac:chgData name="Ben Nienhuis" userId="2c6c04f1-77c7-44b5-a463-93386779ab63" providerId="ADAL" clId="{4D6C6BE5-96C3-479D-B50C-BC502C99B4AD}" dt="2023-02-07T12:48:28.907" v="168" actId="20577"/>
          <ac:spMkLst>
            <pc:docMk/>
            <pc:sldMk cId="1284274080" sldId="609"/>
            <ac:spMk id="7" creationId="{5A9D623F-3BE8-5B69-5C61-7F24DF5DE54A}"/>
          </ac:spMkLst>
        </pc:spChg>
        <pc:picChg chg="add mod">
          <ac:chgData name="Ben Nienhuis" userId="2c6c04f1-77c7-44b5-a463-93386779ab63" providerId="ADAL" clId="{4D6C6BE5-96C3-479D-B50C-BC502C99B4AD}" dt="2023-02-07T12:48:51.969" v="171" actId="1076"/>
          <ac:picMkLst>
            <pc:docMk/>
            <pc:sldMk cId="1284274080" sldId="609"/>
            <ac:picMk id="2" creationId="{CCA2A0F2-B98E-61E8-E436-82B9645363A4}"/>
          </ac:picMkLst>
        </pc:picChg>
      </pc:sldChg>
      <pc:sldChg chg="addSp delSp modSp add del mod ord modAnim">
        <pc:chgData name="Ben Nienhuis" userId="2c6c04f1-77c7-44b5-a463-93386779ab63" providerId="ADAL" clId="{4D6C6BE5-96C3-479D-B50C-BC502C99B4AD}" dt="2023-02-07T12:45:04.972" v="131" actId="20577"/>
        <pc:sldMkLst>
          <pc:docMk/>
          <pc:sldMk cId="2224275629" sldId="610"/>
        </pc:sldMkLst>
        <pc:spChg chg="add mod">
          <ac:chgData name="Ben Nienhuis" userId="2c6c04f1-77c7-44b5-a463-93386779ab63" providerId="ADAL" clId="{4D6C6BE5-96C3-479D-B50C-BC502C99B4AD}" dt="2023-02-07T12:45:02.698" v="130" actId="1076"/>
          <ac:spMkLst>
            <pc:docMk/>
            <pc:sldMk cId="2224275629" sldId="610"/>
            <ac:spMk id="4" creationId="{D63410B9-1F16-FF6F-13D4-C56C6FF168C4}"/>
          </ac:spMkLst>
        </pc:spChg>
        <pc:spChg chg="mod">
          <ac:chgData name="Ben Nienhuis" userId="2c6c04f1-77c7-44b5-a463-93386779ab63" providerId="ADAL" clId="{4D6C6BE5-96C3-479D-B50C-BC502C99B4AD}" dt="2023-02-07T12:45:04.972" v="131" actId="20577"/>
          <ac:spMkLst>
            <pc:docMk/>
            <pc:sldMk cId="2224275629" sldId="610"/>
            <ac:spMk id="7" creationId="{5A9D623F-3BE8-5B69-5C61-7F24DF5DE54A}"/>
          </ac:spMkLst>
        </pc:spChg>
        <pc:picChg chg="add mod">
          <ac:chgData name="Ben Nienhuis" userId="2c6c04f1-77c7-44b5-a463-93386779ab63" providerId="ADAL" clId="{4D6C6BE5-96C3-479D-B50C-BC502C99B4AD}" dt="2023-02-07T12:43:53.932" v="123" actId="1076"/>
          <ac:picMkLst>
            <pc:docMk/>
            <pc:sldMk cId="2224275629" sldId="610"/>
            <ac:picMk id="2" creationId="{97A136AA-38B1-BF25-9DD8-E0DB1AB6B8C0}"/>
          </ac:picMkLst>
        </pc:picChg>
        <pc:picChg chg="add del">
          <ac:chgData name="Ben Nienhuis" userId="2c6c04f1-77c7-44b5-a463-93386779ab63" providerId="ADAL" clId="{4D6C6BE5-96C3-479D-B50C-BC502C99B4AD}" dt="2023-02-07T12:04:02.626" v="95" actId="478"/>
          <ac:picMkLst>
            <pc:docMk/>
            <pc:sldMk cId="2224275629" sldId="610"/>
            <ac:picMk id="3" creationId="{9391E142-0238-5F76-30B4-EB9ABC3D0BBD}"/>
          </ac:picMkLst>
        </pc:picChg>
      </pc:sldChg>
      <pc:sldChg chg="addSp modSp add mod modAnim">
        <pc:chgData name="Ben Nienhuis" userId="2c6c04f1-77c7-44b5-a463-93386779ab63" providerId="ADAL" clId="{4D6C6BE5-96C3-479D-B50C-BC502C99B4AD}" dt="2023-02-07T12:51:13.881" v="181"/>
        <pc:sldMkLst>
          <pc:docMk/>
          <pc:sldMk cId="1825249226" sldId="611"/>
        </pc:sldMkLst>
        <pc:spChg chg="mod">
          <ac:chgData name="Ben Nienhuis" userId="2c6c04f1-77c7-44b5-a463-93386779ab63" providerId="ADAL" clId="{4D6C6BE5-96C3-479D-B50C-BC502C99B4AD}" dt="2023-02-07T12:01:29.311" v="86" actId="6549"/>
          <ac:spMkLst>
            <pc:docMk/>
            <pc:sldMk cId="1825249226" sldId="611"/>
            <ac:spMk id="7" creationId="{5A9D623F-3BE8-5B69-5C61-7F24DF5DE54A}"/>
          </ac:spMkLst>
        </pc:spChg>
        <pc:picChg chg="add mod">
          <ac:chgData name="Ben Nienhuis" userId="2c6c04f1-77c7-44b5-a463-93386779ab63" providerId="ADAL" clId="{4D6C6BE5-96C3-479D-B50C-BC502C99B4AD}" dt="2023-02-07T12:01:25.718" v="84" actId="1076"/>
          <ac:picMkLst>
            <pc:docMk/>
            <pc:sldMk cId="1825249226" sldId="611"/>
            <ac:picMk id="3" creationId="{B40B8A0F-00DE-B641-5CFC-1BFAB75ADD60}"/>
          </ac:picMkLst>
        </pc:picChg>
      </pc:sldChg>
      <pc:sldChg chg="addSp delSp modSp add mod modAnim">
        <pc:chgData name="Ben Nienhuis" userId="2c6c04f1-77c7-44b5-a463-93386779ab63" providerId="ADAL" clId="{4D6C6BE5-96C3-479D-B50C-BC502C99B4AD}" dt="2023-02-07T12:51:02.443" v="180"/>
        <pc:sldMkLst>
          <pc:docMk/>
          <pc:sldMk cId="221004129" sldId="612"/>
        </pc:sldMkLst>
        <pc:picChg chg="add mod">
          <ac:chgData name="Ben Nienhuis" userId="2c6c04f1-77c7-44b5-a463-93386779ab63" providerId="ADAL" clId="{4D6C6BE5-96C3-479D-B50C-BC502C99B4AD}" dt="2023-02-07T12:50:48.077" v="176" actId="14100"/>
          <ac:picMkLst>
            <pc:docMk/>
            <pc:sldMk cId="221004129" sldId="612"/>
            <ac:picMk id="3" creationId="{6DBCFFBC-971B-E46E-067D-941636E339DC}"/>
          </ac:picMkLst>
        </pc:picChg>
        <pc:picChg chg="del">
          <ac:chgData name="Ben Nienhuis" userId="2c6c04f1-77c7-44b5-a463-93386779ab63" providerId="ADAL" clId="{4D6C6BE5-96C3-479D-B50C-BC502C99B4AD}" dt="2023-02-07T12:01:52.781" v="88" actId="478"/>
          <ac:picMkLst>
            <pc:docMk/>
            <pc:sldMk cId="221004129" sldId="612"/>
            <ac:picMk id="3" creationId="{B40B8A0F-00DE-B641-5CFC-1BFAB75ADD60}"/>
          </ac:picMkLst>
        </pc:picChg>
        <pc:picChg chg="add mod">
          <ac:chgData name="Ben Nienhuis" userId="2c6c04f1-77c7-44b5-a463-93386779ab63" providerId="ADAL" clId="{4D6C6BE5-96C3-479D-B50C-BC502C99B4AD}" dt="2023-02-07T12:50:55.598" v="178" actId="14100"/>
          <ac:picMkLst>
            <pc:docMk/>
            <pc:sldMk cId="221004129" sldId="612"/>
            <ac:picMk id="4" creationId="{30842F12-7675-30E6-2942-17B2D0F6B9B6}"/>
          </ac:picMkLst>
        </pc:picChg>
      </pc:sldChg>
    </pc:docChg>
  </pc:docChgLst>
  <pc:docChgLst>
    <pc:chgData name="Ben Nienhuis" userId="2c6c04f1-77c7-44b5-a463-93386779ab63" providerId="ADAL" clId="{443A297E-A6E4-4FB9-B125-918B54048906}"/>
    <pc:docChg chg="custSel addSld delSld modSld">
      <pc:chgData name="Ben Nienhuis" userId="2c6c04f1-77c7-44b5-a463-93386779ab63" providerId="ADAL" clId="{443A297E-A6E4-4FB9-B125-918B54048906}" dt="2024-02-28T15:12:26.474" v="62" actId="1076"/>
      <pc:docMkLst>
        <pc:docMk/>
      </pc:docMkLst>
      <pc:sldChg chg="addSp delSp modSp mod">
        <pc:chgData name="Ben Nienhuis" userId="2c6c04f1-77c7-44b5-a463-93386779ab63" providerId="ADAL" clId="{443A297E-A6E4-4FB9-B125-918B54048906}" dt="2024-02-28T15:12:26.474" v="62" actId="1076"/>
        <pc:sldMkLst>
          <pc:docMk/>
          <pc:sldMk cId="329492866" sldId="606"/>
        </pc:sldMkLst>
        <pc:picChg chg="del">
          <ac:chgData name="Ben Nienhuis" userId="2c6c04f1-77c7-44b5-a463-93386779ab63" providerId="ADAL" clId="{443A297E-A6E4-4FB9-B125-918B54048906}" dt="2024-02-28T15:08:32.757" v="54" actId="478"/>
          <ac:picMkLst>
            <pc:docMk/>
            <pc:sldMk cId="329492866" sldId="606"/>
            <ac:picMk id="2" creationId="{279F57F7-EA0D-FD57-B793-CEF934E9B364}"/>
          </ac:picMkLst>
        </pc:picChg>
        <pc:picChg chg="add mod">
          <ac:chgData name="Ben Nienhuis" userId="2c6c04f1-77c7-44b5-a463-93386779ab63" providerId="ADAL" clId="{443A297E-A6E4-4FB9-B125-918B54048906}" dt="2024-02-28T15:12:26.474" v="62" actId="1076"/>
          <ac:picMkLst>
            <pc:docMk/>
            <pc:sldMk cId="329492866" sldId="606"/>
            <ac:picMk id="3" creationId="{572C1D8E-571A-B47F-1E79-0700F804DD21}"/>
          </ac:picMkLst>
        </pc:picChg>
        <pc:picChg chg="add mod">
          <ac:chgData name="Ben Nienhuis" userId="2c6c04f1-77c7-44b5-a463-93386779ab63" providerId="ADAL" clId="{443A297E-A6E4-4FB9-B125-918B54048906}" dt="2024-02-28T15:12:24.571" v="61" actId="1076"/>
          <ac:picMkLst>
            <pc:docMk/>
            <pc:sldMk cId="329492866" sldId="606"/>
            <ac:picMk id="4" creationId="{0BDC0888-651B-C724-2171-5FF529446497}"/>
          </ac:picMkLst>
        </pc:picChg>
      </pc:sldChg>
      <pc:sldChg chg="modSp">
        <pc:chgData name="Ben Nienhuis" userId="2c6c04f1-77c7-44b5-a463-93386779ab63" providerId="ADAL" clId="{443A297E-A6E4-4FB9-B125-918B54048906}" dt="2024-02-28T14:54:08.695" v="1" actId="313"/>
        <pc:sldMkLst>
          <pc:docMk/>
          <pc:sldMk cId="1284274080" sldId="609"/>
        </pc:sldMkLst>
        <pc:spChg chg="mod">
          <ac:chgData name="Ben Nienhuis" userId="2c6c04f1-77c7-44b5-a463-93386779ab63" providerId="ADAL" clId="{443A297E-A6E4-4FB9-B125-918B54048906}" dt="2024-02-28T14:54:08.695" v="1" actId="313"/>
          <ac:spMkLst>
            <pc:docMk/>
            <pc:sldMk cId="1284274080" sldId="609"/>
            <ac:spMk id="7" creationId="{5A9D623F-3BE8-5B69-5C61-7F24DF5DE54A}"/>
          </ac:spMkLst>
        </pc:spChg>
      </pc:sldChg>
      <pc:sldChg chg="del">
        <pc:chgData name="Ben Nienhuis" userId="2c6c04f1-77c7-44b5-a463-93386779ab63" providerId="ADAL" clId="{443A297E-A6E4-4FB9-B125-918B54048906}" dt="2024-02-22T16:14:05.613" v="0" actId="47"/>
        <pc:sldMkLst>
          <pc:docMk/>
          <pc:sldMk cId="2005901982" sldId="613"/>
        </pc:sldMkLst>
      </pc:sldChg>
      <pc:sldChg chg="addSp delSp modSp add mod delAnim modAnim">
        <pc:chgData name="Ben Nienhuis" userId="2c6c04f1-77c7-44b5-a463-93386779ab63" providerId="ADAL" clId="{443A297E-A6E4-4FB9-B125-918B54048906}" dt="2024-02-28T15:05:59.047" v="36"/>
        <pc:sldMkLst>
          <pc:docMk/>
          <pc:sldMk cId="3515290038" sldId="613"/>
        </pc:sldMkLst>
        <pc:spChg chg="add mod">
          <ac:chgData name="Ben Nienhuis" userId="2c6c04f1-77c7-44b5-a463-93386779ab63" providerId="ADAL" clId="{443A297E-A6E4-4FB9-B125-918B54048906}" dt="2024-02-28T15:01:37.008" v="9" actId="20577"/>
          <ac:spMkLst>
            <pc:docMk/>
            <pc:sldMk cId="3515290038" sldId="613"/>
            <ac:spMk id="4" creationId="{D78E5AFA-28F5-90A1-178E-A34AE22BF846}"/>
          </ac:spMkLst>
        </pc:spChg>
        <pc:picChg chg="del">
          <ac:chgData name="Ben Nienhuis" userId="2c6c04f1-77c7-44b5-a463-93386779ab63" providerId="ADAL" clId="{443A297E-A6E4-4FB9-B125-918B54048906}" dt="2024-02-28T15:01:03.139" v="3" actId="478"/>
          <ac:picMkLst>
            <pc:docMk/>
            <pc:sldMk cId="3515290038" sldId="613"/>
            <ac:picMk id="3" creationId="{0C7AC13E-D5D7-1806-CC58-B340084CBF5E}"/>
          </ac:picMkLst>
        </pc:picChg>
        <pc:picChg chg="add mod">
          <ac:chgData name="Ben Nienhuis" userId="2c6c04f1-77c7-44b5-a463-93386779ab63" providerId="ADAL" clId="{443A297E-A6E4-4FB9-B125-918B54048906}" dt="2024-02-28T15:05:46.841" v="34" actId="1076"/>
          <ac:picMkLst>
            <pc:docMk/>
            <pc:sldMk cId="3515290038" sldId="613"/>
            <ac:picMk id="6" creationId="{2E761152-EAA5-B67F-C874-004B8D91403B}"/>
          </ac:picMkLst>
        </pc:picChg>
      </pc:sldChg>
      <pc:sldChg chg="addSp modSp add mod modAnim">
        <pc:chgData name="Ben Nienhuis" userId="2c6c04f1-77c7-44b5-a463-93386779ab63" providerId="ADAL" clId="{443A297E-A6E4-4FB9-B125-918B54048906}" dt="2024-02-28T15:06:36.025" v="41"/>
        <pc:sldMkLst>
          <pc:docMk/>
          <pc:sldMk cId="2511802108" sldId="614"/>
        </pc:sldMkLst>
        <pc:spChg chg="mod">
          <ac:chgData name="Ben Nienhuis" userId="2c6c04f1-77c7-44b5-a463-93386779ab63" providerId="ADAL" clId="{443A297E-A6E4-4FB9-B125-918B54048906}" dt="2024-02-28T15:03:13.050" v="17" actId="6549"/>
          <ac:spMkLst>
            <pc:docMk/>
            <pc:sldMk cId="2511802108" sldId="614"/>
            <ac:spMk id="4" creationId="{2436EF3B-7090-2AC3-6768-97789CEE7985}"/>
          </ac:spMkLst>
        </pc:spChg>
        <pc:picChg chg="add mod">
          <ac:chgData name="Ben Nienhuis" userId="2c6c04f1-77c7-44b5-a463-93386779ab63" providerId="ADAL" clId="{443A297E-A6E4-4FB9-B125-918B54048906}" dt="2024-02-28T15:06:24.445" v="39" actId="14100"/>
          <ac:picMkLst>
            <pc:docMk/>
            <pc:sldMk cId="2511802108" sldId="614"/>
            <ac:picMk id="3" creationId="{0CF77784-2554-56BB-CD39-061B0845AD9D}"/>
          </ac:picMkLst>
        </pc:picChg>
      </pc:sldChg>
      <pc:sldChg chg="addSp modSp add mod modAnim">
        <pc:chgData name="Ben Nienhuis" userId="2c6c04f1-77c7-44b5-a463-93386779ab63" providerId="ADAL" clId="{443A297E-A6E4-4FB9-B125-918B54048906}" dt="2024-02-28T15:07:19.793" v="47" actId="14100"/>
        <pc:sldMkLst>
          <pc:docMk/>
          <pc:sldMk cId="3277638787" sldId="615"/>
        </pc:sldMkLst>
        <pc:spChg chg="mod">
          <ac:chgData name="Ben Nienhuis" userId="2c6c04f1-77c7-44b5-a463-93386779ab63" providerId="ADAL" clId="{443A297E-A6E4-4FB9-B125-918B54048906}" dt="2024-02-28T15:04:01.616" v="23"/>
          <ac:spMkLst>
            <pc:docMk/>
            <pc:sldMk cId="3277638787" sldId="615"/>
            <ac:spMk id="4" creationId="{1FE41E8D-6FF1-B46F-BE05-1E150742C279}"/>
          </ac:spMkLst>
        </pc:spChg>
        <pc:picChg chg="add mod">
          <ac:chgData name="Ben Nienhuis" userId="2c6c04f1-77c7-44b5-a463-93386779ab63" providerId="ADAL" clId="{443A297E-A6E4-4FB9-B125-918B54048906}" dt="2024-02-28T15:07:19.793" v="47" actId="14100"/>
          <ac:picMkLst>
            <pc:docMk/>
            <pc:sldMk cId="3277638787" sldId="615"/>
            <ac:picMk id="3" creationId="{AE02E87F-E549-CF6E-EEAD-11B3EF5BD803}"/>
          </ac:picMkLst>
        </pc:picChg>
      </pc:sldChg>
      <pc:sldChg chg="addSp modSp add mod modAnim">
        <pc:chgData name="Ben Nienhuis" userId="2c6c04f1-77c7-44b5-a463-93386779ab63" providerId="ADAL" clId="{443A297E-A6E4-4FB9-B125-918B54048906}" dt="2024-02-28T15:08:15.904" v="53" actId="1076"/>
        <pc:sldMkLst>
          <pc:docMk/>
          <pc:sldMk cId="3217308576" sldId="616"/>
        </pc:sldMkLst>
        <pc:spChg chg="mod">
          <ac:chgData name="Ben Nienhuis" userId="2c6c04f1-77c7-44b5-a463-93386779ab63" providerId="ADAL" clId="{443A297E-A6E4-4FB9-B125-918B54048906}" dt="2024-02-28T15:05:05.542" v="30" actId="20577"/>
          <ac:spMkLst>
            <pc:docMk/>
            <pc:sldMk cId="3217308576" sldId="616"/>
            <ac:spMk id="4" creationId="{E78C729B-CA5C-3284-8972-3B8746021A8F}"/>
          </ac:spMkLst>
        </pc:spChg>
        <pc:picChg chg="add mod">
          <ac:chgData name="Ben Nienhuis" userId="2c6c04f1-77c7-44b5-a463-93386779ab63" providerId="ADAL" clId="{443A297E-A6E4-4FB9-B125-918B54048906}" dt="2024-02-28T15:08:15.904" v="53" actId="1076"/>
          <ac:picMkLst>
            <pc:docMk/>
            <pc:sldMk cId="3217308576" sldId="616"/>
            <ac:picMk id="2" creationId="{ECD5B1F0-AFF3-0146-01EE-AED81C5943BD}"/>
          </ac:picMkLst>
        </pc:picChg>
      </pc:sldChg>
    </pc:docChg>
  </pc:docChgLst>
  <pc:docChgLst>
    <pc:chgData name="Ben Nienhuis" userId="2c6c04f1-77c7-44b5-a463-93386779ab63" providerId="ADAL" clId="{C21E6F0C-BED5-4357-B0A6-97C8E750047D}"/>
    <pc:docChg chg="custSel addSld modSld sldOrd">
      <pc:chgData name="Ben Nienhuis" userId="2c6c04f1-77c7-44b5-a463-93386779ab63" providerId="ADAL" clId="{C21E6F0C-BED5-4357-B0A6-97C8E750047D}" dt="2024-01-25T10:56:55.904" v="14" actId="6549"/>
      <pc:docMkLst>
        <pc:docMk/>
      </pc:docMkLst>
      <pc:sldChg chg="delSp modSp add mod ord delAnim modAnim">
        <pc:chgData name="Ben Nienhuis" userId="2c6c04f1-77c7-44b5-a463-93386779ab63" providerId="ADAL" clId="{C21E6F0C-BED5-4357-B0A6-97C8E750047D}" dt="2024-01-25T10:56:55.904" v="14" actId="6549"/>
        <pc:sldMkLst>
          <pc:docMk/>
          <pc:sldMk cId="2005901982" sldId="613"/>
        </pc:sldMkLst>
        <pc:spChg chg="mod">
          <ac:chgData name="Ben Nienhuis" userId="2c6c04f1-77c7-44b5-a463-93386779ab63" providerId="ADAL" clId="{C21E6F0C-BED5-4357-B0A6-97C8E750047D}" dt="2024-01-25T10:56:55.904" v="14" actId="6549"/>
          <ac:spMkLst>
            <pc:docMk/>
            <pc:sldMk cId="2005901982" sldId="613"/>
            <ac:spMk id="7" creationId="{5A9D623F-3BE8-5B69-5C61-7F24DF5DE54A}"/>
          </ac:spMkLst>
        </pc:spChg>
        <pc:picChg chg="del">
          <ac:chgData name="Ben Nienhuis" userId="2c6c04f1-77c7-44b5-a463-93386779ab63" providerId="ADAL" clId="{C21E6F0C-BED5-4357-B0A6-97C8E750047D}" dt="2024-01-25T10:56:32.865" v="3" actId="478"/>
          <ac:picMkLst>
            <pc:docMk/>
            <pc:sldMk cId="2005901982" sldId="613"/>
            <ac:picMk id="12" creationId="{041F344D-8872-69EE-94CF-ED60B20981E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28-2-2024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28-2-2024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526501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28-2-2024</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9E8CDCF-F824-4809-B714-E8F153B99043}"/>
              </a:ext>
            </a:extLst>
          </p:cNvPr>
          <p:cNvSpPr/>
          <p:nvPr/>
        </p:nvSpPr>
        <p:spPr>
          <a:xfrm>
            <a:off x="811160" y="4083768"/>
            <a:ext cx="10766323" cy="1569660"/>
          </a:xfrm>
          <a:prstGeom prst="rect">
            <a:avLst/>
          </a:prstGeom>
        </p:spPr>
        <p:txBody>
          <a:bodyPr wrap="square">
            <a:spAutoFit/>
          </a:bodyPr>
          <a:lstStyle/>
          <a:p>
            <a:pPr algn="ctr"/>
            <a:r>
              <a:rPr lang="nl-NL" sz="4800" dirty="0"/>
              <a:t>Vermeerderen</a:t>
            </a:r>
          </a:p>
          <a:p>
            <a:pPr algn="ctr"/>
            <a:r>
              <a:rPr lang="nl-NL" sz="4800" dirty="0"/>
              <a:t> Periode 3 Glasteelt en Boomteelt</a:t>
            </a:r>
          </a:p>
        </p:txBody>
      </p:sp>
      <p:pic>
        <p:nvPicPr>
          <p:cNvPr id="4" name="Afbeelding 3">
            <a:extLst>
              <a:ext uri="{FF2B5EF4-FFF2-40B4-BE49-F238E27FC236}">
                <a16:creationId xmlns:a16="http://schemas.microsoft.com/office/drawing/2014/main" id="{621AC405-2EF0-4052-A30E-614CE0A36C7C}"/>
              </a:ext>
            </a:extLst>
          </p:cNvPr>
          <p:cNvPicPr>
            <a:picLocks noChangeAspect="1"/>
          </p:cNvPicPr>
          <p:nvPr/>
        </p:nvPicPr>
        <p:blipFill>
          <a:blip r:embed="rId2"/>
          <a:stretch>
            <a:fillRect/>
          </a:stretch>
        </p:blipFill>
        <p:spPr>
          <a:xfrm>
            <a:off x="6194321" y="666750"/>
            <a:ext cx="2447925" cy="1866900"/>
          </a:xfrm>
          <a:prstGeom prst="rect">
            <a:avLst/>
          </a:prstGeom>
        </p:spPr>
      </p:pic>
      <p:pic>
        <p:nvPicPr>
          <p:cNvPr id="5" name="Afbeelding 4">
            <a:extLst>
              <a:ext uri="{FF2B5EF4-FFF2-40B4-BE49-F238E27FC236}">
                <a16:creationId xmlns:a16="http://schemas.microsoft.com/office/drawing/2014/main" id="{BDF059E5-9577-8BEA-FF69-69532CAE6ECE}"/>
              </a:ext>
            </a:extLst>
          </p:cNvPr>
          <p:cNvPicPr>
            <a:picLocks noChangeAspect="1"/>
          </p:cNvPicPr>
          <p:nvPr/>
        </p:nvPicPr>
        <p:blipFill>
          <a:blip r:embed="rId3"/>
          <a:stretch>
            <a:fillRect/>
          </a:stretch>
        </p:blipFill>
        <p:spPr>
          <a:xfrm>
            <a:off x="3067665" y="702709"/>
            <a:ext cx="2137594" cy="2071523"/>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608F-B8D7-3C24-3C60-AE02AD26AC9A}"/>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04B27BEF-B540-E457-87A9-116EB2F03357}"/>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sp>
        <p:nvSpPr>
          <p:cNvPr id="4" name="Tekstvak 3">
            <a:extLst>
              <a:ext uri="{FF2B5EF4-FFF2-40B4-BE49-F238E27FC236}">
                <a16:creationId xmlns:a16="http://schemas.microsoft.com/office/drawing/2014/main" id="{D78E5AFA-28F5-90A1-178E-A34AE22BF846}"/>
              </a:ext>
            </a:extLst>
          </p:cNvPr>
          <p:cNvSpPr txBox="1"/>
          <p:nvPr/>
        </p:nvSpPr>
        <p:spPr>
          <a:xfrm>
            <a:off x="1146686" y="3429000"/>
            <a:ext cx="10877797" cy="2585323"/>
          </a:xfrm>
          <a:prstGeom prst="rect">
            <a:avLst/>
          </a:prstGeom>
          <a:noFill/>
        </p:spPr>
        <p:txBody>
          <a:bodyPr wrap="square">
            <a:spAutoFit/>
          </a:bodyPr>
          <a:lstStyle/>
          <a:p>
            <a:r>
              <a:rPr lang="nl-NL" dirty="0" err="1"/>
              <a:t>Kopstek</a:t>
            </a:r>
            <a:endParaRPr lang="nl-NL" dirty="0"/>
          </a:p>
          <a:p>
            <a:r>
              <a:rPr lang="nl-NL" dirty="0"/>
              <a:t>Men neemt de hoofdscheut van de plant weg. Iedere plant kan dus maar een keer </a:t>
            </a:r>
          </a:p>
          <a:p>
            <a:r>
              <a:rPr lang="nl-NL" dirty="0"/>
              <a:t>een </a:t>
            </a:r>
            <a:r>
              <a:rPr lang="nl-NL" dirty="0" err="1"/>
              <a:t>kopstek</a:t>
            </a:r>
            <a:r>
              <a:rPr lang="nl-NL" dirty="0"/>
              <a:t> leveren. Een </a:t>
            </a:r>
            <a:r>
              <a:rPr lang="nl-NL" dirty="0" err="1"/>
              <a:t>kopstek</a:t>
            </a:r>
            <a:r>
              <a:rPr lang="nl-NL" dirty="0"/>
              <a:t> heeft in verhouding lange internodiën en levert </a:t>
            </a:r>
          </a:p>
          <a:p>
            <a:r>
              <a:rPr lang="nl-NL" dirty="0"/>
              <a:t>daardoor een lange plant met weinig zijscheuten op.</a:t>
            </a:r>
          </a:p>
          <a:p>
            <a:r>
              <a:rPr lang="nl-NL" dirty="0"/>
              <a:t>Voorbeelden: Pelargonium, Ficus </a:t>
            </a:r>
            <a:r>
              <a:rPr lang="nl-NL" dirty="0" err="1"/>
              <a:t>elastica</a:t>
            </a:r>
            <a:r>
              <a:rPr lang="nl-NL" dirty="0"/>
              <a:t>.</a:t>
            </a:r>
          </a:p>
          <a:p>
            <a:endParaRPr lang="nl-NL" dirty="0"/>
          </a:p>
          <a:p>
            <a:r>
              <a:rPr lang="nl-NL" dirty="0"/>
              <a:t>Scheutstek</a:t>
            </a:r>
          </a:p>
          <a:p>
            <a:r>
              <a:rPr lang="nl-NL" dirty="0"/>
              <a:t>Men neemt de top van een zijscheut van de plant weg. Een vertakte plant levert </a:t>
            </a:r>
          </a:p>
          <a:p>
            <a:r>
              <a:rPr lang="nl-NL" dirty="0"/>
              <a:t>dus veel scheutstekken.</a:t>
            </a:r>
          </a:p>
        </p:txBody>
      </p:sp>
      <p:pic>
        <p:nvPicPr>
          <p:cNvPr id="6" name="Afbeelding 5">
            <a:extLst>
              <a:ext uri="{FF2B5EF4-FFF2-40B4-BE49-F238E27FC236}">
                <a16:creationId xmlns:a16="http://schemas.microsoft.com/office/drawing/2014/main" id="{2E761152-EAA5-B67F-C874-004B8D91403B}"/>
              </a:ext>
            </a:extLst>
          </p:cNvPr>
          <p:cNvPicPr>
            <a:picLocks noChangeAspect="1"/>
          </p:cNvPicPr>
          <p:nvPr/>
        </p:nvPicPr>
        <p:blipFill>
          <a:blip r:embed="rId2"/>
          <a:stretch>
            <a:fillRect/>
          </a:stretch>
        </p:blipFill>
        <p:spPr>
          <a:xfrm>
            <a:off x="9677327" y="4225920"/>
            <a:ext cx="2157907" cy="2085286"/>
          </a:xfrm>
          <a:prstGeom prst="rect">
            <a:avLst/>
          </a:prstGeom>
        </p:spPr>
      </p:pic>
    </p:spTree>
    <p:extLst>
      <p:ext uri="{BB962C8B-B14F-4D97-AF65-F5344CB8AC3E}">
        <p14:creationId xmlns:p14="http://schemas.microsoft.com/office/powerpoint/2010/main" val="35152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D3A8-6549-DBBC-573B-0D542B9A364C}"/>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1F35F354-0D30-B76C-369F-3CDC46C2B136}"/>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sp>
        <p:nvSpPr>
          <p:cNvPr id="4" name="Tekstvak 3">
            <a:extLst>
              <a:ext uri="{FF2B5EF4-FFF2-40B4-BE49-F238E27FC236}">
                <a16:creationId xmlns:a16="http://schemas.microsoft.com/office/drawing/2014/main" id="{2436EF3B-7090-2AC3-6768-97789CEE7985}"/>
              </a:ext>
            </a:extLst>
          </p:cNvPr>
          <p:cNvSpPr txBox="1"/>
          <p:nvPr/>
        </p:nvSpPr>
        <p:spPr>
          <a:xfrm>
            <a:off x="1146686" y="2887682"/>
            <a:ext cx="10877797" cy="2862322"/>
          </a:xfrm>
          <a:prstGeom prst="rect">
            <a:avLst/>
          </a:prstGeom>
          <a:noFill/>
        </p:spPr>
        <p:txBody>
          <a:bodyPr wrap="square">
            <a:spAutoFit/>
          </a:bodyPr>
          <a:lstStyle/>
          <a:p>
            <a:r>
              <a:rPr lang="nl-NL" dirty="0"/>
              <a:t>Hielstek</a:t>
            </a:r>
          </a:p>
          <a:p>
            <a:r>
              <a:rPr lang="nl-NL" dirty="0"/>
              <a:t>De hielstek lijkt erg veel op scheutstek. Het verschil is dat we bij hielstek een </a:t>
            </a:r>
          </a:p>
          <a:p>
            <a:r>
              <a:rPr lang="nl-NL" dirty="0"/>
              <a:t>stukje oud hout meenemen door de zijscheut van de hoofdstengel af te scheuren, </a:t>
            </a:r>
          </a:p>
          <a:p>
            <a:r>
              <a:rPr lang="nl-NL" dirty="0"/>
              <a:t>zodanig dat ook een stukje cambium (deelweefsel) meekomt. De </a:t>
            </a:r>
            <a:r>
              <a:rPr lang="nl-NL" dirty="0" err="1"/>
              <a:t>beworteling</a:t>
            </a:r>
            <a:r>
              <a:rPr lang="nl-NL" dirty="0"/>
              <a:t> gaat </a:t>
            </a:r>
          </a:p>
          <a:p>
            <a:r>
              <a:rPr lang="nl-NL" dirty="0"/>
              <a:t>gemakkelijker. Voorbeeld: </a:t>
            </a:r>
            <a:r>
              <a:rPr lang="nl-NL" dirty="0" err="1"/>
              <a:t>Lavandula</a:t>
            </a:r>
            <a:r>
              <a:rPr lang="nl-NL" dirty="0"/>
              <a:t>.</a:t>
            </a:r>
          </a:p>
          <a:p>
            <a:endParaRPr lang="nl-NL" dirty="0"/>
          </a:p>
          <a:p>
            <a:r>
              <a:rPr lang="nl-NL" dirty="0"/>
              <a:t>Tussenstek</a:t>
            </a:r>
          </a:p>
          <a:p>
            <a:r>
              <a:rPr lang="nl-NL" dirty="0"/>
              <a:t>Tussenstekken zijn stengelstukken zonder eindgroeipunt, maar met twee of meer </a:t>
            </a:r>
          </a:p>
          <a:p>
            <a:r>
              <a:rPr lang="nl-NL" dirty="0"/>
              <a:t>okselknoppen.</a:t>
            </a:r>
          </a:p>
          <a:p>
            <a:endParaRPr lang="nl-NL" dirty="0"/>
          </a:p>
        </p:txBody>
      </p:sp>
      <p:pic>
        <p:nvPicPr>
          <p:cNvPr id="3" name="Afbeelding 2">
            <a:extLst>
              <a:ext uri="{FF2B5EF4-FFF2-40B4-BE49-F238E27FC236}">
                <a16:creationId xmlns:a16="http://schemas.microsoft.com/office/drawing/2014/main" id="{0CF77784-2554-56BB-CD39-061B0845AD9D}"/>
              </a:ext>
            </a:extLst>
          </p:cNvPr>
          <p:cNvPicPr>
            <a:picLocks noChangeAspect="1"/>
          </p:cNvPicPr>
          <p:nvPr/>
        </p:nvPicPr>
        <p:blipFill>
          <a:blip r:embed="rId2"/>
          <a:stretch>
            <a:fillRect/>
          </a:stretch>
        </p:blipFill>
        <p:spPr>
          <a:xfrm>
            <a:off x="9571671" y="3929037"/>
            <a:ext cx="2311916" cy="2269882"/>
          </a:xfrm>
          <a:prstGeom prst="rect">
            <a:avLst/>
          </a:prstGeom>
        </p:spPr>
      </p:pic>
    </p:spTree>
    <p:extLst>
      <p:ext uri="{BB962C8B-B14F-4D97-AF65-F5344CB8AC3E}">
        <p14:creationId xmlns:p14="http://schemas.microsoft.com/office/powerpoint/2010/main" val="25118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8B10-BC74-2EE8-93A5-31F740ADBE75}"/>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15B94E4A-A1A3-EB88-4730-1745FB1DC9EB}"/>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sp>
        <p:nvSpPr>
          <p:cNvPr id="4" name="Tekstvak 3">
            <a:extLst>
              <a:ext uri="{FF2B5EF4-FFF2-40B4-BE49-F238E27FC236}">
                <a16:creationId xmlns:a16="http://schemas.microsoft.com/office/drawing/2014/main" id="{1FE41E8D-6FF1-B46F-BE05-1E150742C279}"/>
              </a:ext>
            </a:extLst>
          </p:cNvPr>
          <p:cNvSpPr txBox="1"/>
          <p:nvPr/>
        </p:nvSpPr>
        <p:spPr>
          <a:xfrm>
            <a:off x="1146686" y="2887682"/>
            <a:ext cx="10877797" cy="2308324"/>
          </a:xfrm>
          <a:prstGeom prst="rect">
            <a:avLst/>
          </a:prstGeom>
          <a:noFill/>
        </p:spPr>
        <p:txBody>
          <a:bodyPr wrap="square">
            <a:spAutoFit/>
          </a:bodyPr>
          <a:lstStyle/>
          <a:p>
            <a:r>
              <a:rPr lang="nl-NL" dirty="0" err="1"/>
              <a:t>Oogstek</a:t>
            </a:r>
            <a:endParaRPr lang="nl-NL" dirty="0"/>
          </a:p>
          <a:p>
            <a:r>
              <a:rPr lang="nl-NL" dirty="0"/>
              <a:t>Eenoogstek is een stengelstuk met één blad en dus één okselknop. Het kan ook </a:t>
            </a:r>
          </a:p>
          <a:p>
            <a:r>
              <a:rPr lang="nl-NL" dirty="0"/>
              <a:t>een gehalveerde tussenstek zijn (b.v. </a:t>
            </a:r>
            <a:r>
              <a:rPr lang="nl-NL" dirty="0" err="1"/>
              <a:t>Aphelandra</a:t>
            </a:r>
            <a:r>
              <a:rPr lang="nl-NL" dirty="0"/>
              <a:t> </a:t>
            </a:r>
            <a:r>
              <a:rPr lang="nl-NL" dirty="0" err="1"/>
              <a:t>squarrosa</a:t>
            </a:r>
            <a:r>
              <a:rPr lang="nl-NL" dirty="0"/>
              <a:t>) waardoor er van een </a:t>
            </a:r>
          </a:p>
          <a:p>
            <a:r>
              <a:rPr lang="nl-NL" dirty="0"/>
              <a:t>tussenstek twee oogstekken gemaakt kunnen worden.</a:t>
            </a:r>
          </a:p>
          <a:p>
            <a:endParaRPr lang="nl-NL" dirty="0"/>
          </a:p>
          <a:p>
            <a:r>
              <a:rPr lang="nl-NL" dirty="0"/>
              <a:t>Stengelstek</a:t>
            </a:r>
          </a:p>
          <a:p>
            <a:r>
              <a:rPr lang="nl-NL" dirty="0"/>
              <a:t>Stengelstek bestaat uit een stuk stengel zonder eindgroeipunt en zonder blad, </a:t>
            </a:r>
          </a:p>
          <a:p>
            <a:r>
              <a:rPr lang="nl-NL" dirty="0"/>
              <a:t>maar met één of meer ogen. Voorbeeld: </a:t>
            </a:r>
            <a:r>
              <a:rPr lang="nl-NL" dirty="0" err="1"/>
              <a:t>Dieffenbachia</a:t>
            </a:r>
            <a:r>
              <a:rPr lang="nl-NL" dirty="0"/>
              <a:t>.</a:t>
            </a:r>
          </a:p>
        </p:txBody>
      </p:sp>
      <p:pic>
        <p:nvPicPr>
          <p:cNvPr id="3" name="Afbeelding 2">
            <a:extLst>
              <a:ext uri="{FF2B5EF4-FFF2-40B4-BE49-F238E27FC236}">
                <a16:creationId xmlns:a16="http://schemas.microsoft.com/office/drawing/2014/main" id="{AE02E87F-E549-CF6E-EEAD-11B3EF5BD803}"/>
              </a:ext>
            </a:extLst>
          </p:cNvPr>
          <p:cNvPicPr>
            <a:picLocks noChangeAspect="1"/>
          </p:cNvPicPr>
          <p:nvPr/>
        </p:nvPicPr>
        <p:blipFill>
          <a:blip r:embed="rId2"/>
          <a:stretch>
            <a:fillRect/>
          </a:stretch>
        </p:blipFill>
        <p:spPr>
          <a:xfrm>
            <a:off x="9363564" y="4041843"/>
            <a:ext cx="2641128" cy="2204577"/>
          </a:xfrm>
          <a:prstGeom prst="rect">
            <a:avLst/>
          </a:prstGeom>
        </p:spPr>
      </p:pic>
    </p:spTree>
    <p:extLst>
      <p:ext uri="{BB962C8B-B14F-4D97-AF65-F5344CB8AC3E}">
        <p14:creationId xmlns:p14="http://schemas.microsoft.com/office/powerpoint/2010/main" val="327763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203B-C7E8-4C14-4821-36EA0A9AE663}"/>
            </a:ext>
          </a:extLst>
        </p:cNvPr>
        <p:cNvGrpSpPr/>
        <p:nvPr/>
      </p:nvGrpSpPr>
      <p:grpSpPr>
        <a:xfrm>
          <a:off x="0" y="0"/>
          <a:ext cx="0" cy="0"/>
          <a:chOff x="0" y="0"/>
          <a:chExt cx="0" cy="0"/>
        </a:xfrm>
      </p:grpSpPr>
      <p:sp>
        <p:nvSpPr>
          <p:cNvPr id="7" name="Tekstvak 6">
            <a:extLst>
              <a:ext uri="{FF2B5EF4-FFF2-40B4-BE49-F238E27FC236}">
                <a16:creationId xmlns:a16="http://schemas.microsoft.com/office/drawing/2014/main" id="{02393CBC-57EB-B6DF-5886-DC911FADCAF5}"/>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sp>
        <p:nvSpPr>
          <p:cNvPr id="4" name="Tekstvak 3">
            <a:extLst>
              <a:ext uri="{FF2B5EF4-FFF2-40B4-BE49-F238E27FC236}">
                <a16:creationId xmlns:a16="http://schemas.microsoft.com/office/drawing/2014/main" id="{E78C729B-CA5C-3284-8972-3B8746021A8F}"/>
              </a:ext>
            </a:extLst>
          </p:cNvPr>
          <p:cNvSpPr txBox="1"/>
          <p:nvPr/>
        </p:nvSpPr>
        <p:spPr>
          <a:xfrm>
            <a:off x="1146686" y="2887682"/>
            <a:ext cx="10877797" cy="2862322"/>
          </a:xfrm>
          <a:prstGeom prst="rect">
            <a:avLst/>
          </a:prstGeom>
          <a:noFill/>
        </p:spPr>
        <p:txBody>
          <a:bodyPr wrap="square">
            <a:spAutoFit/>
          </a:bodyPr>
          <a:lstStyle/>
          <a:p>
            <a:r>
              <a:rPr lang="nl-NL" dirty="0"/>
              <a:t>Winterstek en zomerstek</a:t>
            </a:r>
          </a:p>
          <a:p>
            <a:r>
              <a:rPr lang="nl-NL" dirty="0"/>
              <a:t>De term </a:t>
            </a:r>
            <a:r>
              <a:rPr lang="nl-NL" b="1" dirty="0"/>
              <a:t>winterstek</a:t>
            </a:r>
            <a:r>
              <a:rPr lang="nl-NL" dirty="0"/>
              <a:t> wordt uitsluitend in de boomteelt gebruikt. Winterstek is een </a:t>
            </a:r>
          </a:p>
          <a:p>
            <a:r>
              <a:rPr lang="nl-NL" dirty="0"/>
              <a:t>bepaald type stengelstek. Van een boom of heester wordt een éénjarige tak </a:t>
            </a:r>
          </a:p>
          <a:p>
            <a:r>
              <a:rPr lang="nl-NL" dirty="0"/>
              <a:t>genomen die in winterrust is. Deze tak wordt in stukken van ongeveer 25 cm </a:t>
            </a:r>
          </a:p>
          <a:p>
            <a:r>
              <a:rPr lang="nl-NL" dirty="0"/>
              <a:t>geknipt. Deze plaatst men dan voor ¾ deel in de grond.</a:t>
            </a:r>
          </a:p>
          <a:p>
            <a:r>
              <a:rPr lang="nl-NL" dirty="0"/>
              <a:t>Voorbeelden: </a:t>
            </a:r>
            <a:r>
              <a:rPr lang="nl-NL" dirty="0" err="1"/>
              <a:t>Salix</a:t>
            </a:r>
            <a:r>
              <a:rPr lang="nl-NL" dirty="0"/>
              <a:t>, </a:t>
            </a:r>
            <a:r>
              <a:rPr lang="nl-NL" dirty="0" err="1"/>
              <a:t>Populus</a:t>
            </a:r>
            <a:r>
              <a:rPr lang="nl-NL" dirty="0"/>
              <a:t>, </a:t>
            </a:r>
            <a:r>
              <a:rPr lang="nl-NL" dirty="0" err="1"/>
              <a:t>Cornus</a:t>
            </a:r>
            <a:r>
              <a:rPr lang="nl-NL" dirty="0"/>
              <a:t>.</a:t>
            </a:r>
          </a:p>
          <a:p>
            <a:endParaRPr lang="nl-NL" dirty="0"/>
          </a:p>
          <a:p>
            <a:r>
              <a:rPr lang="nl-NL" dirty="0"/>
              <a:t>Ook de term </a:t>
            </a:r>
            <a:r>
              <a:rPr lang="nl-NL" b="1" dirty="0"/>
              <a:t>zomerstek</a:t>
            </a:r>
            <a:r>
              <a:rPr lang="nl-NL" dirty="0"/>
              <a:t> is afkomstig uit de boomteelt. Het is een verzamelnaam </a:t>
            </a:r>
          </a:p>
          <a:p>
            <a:r>
              <a:rPr lang="nl-NL" dirty="0"/>
              <a:t>voor alle stekvormen die geen winterstek zijn. Zomerstek wordt altijd genomen </a:t>
            </a:r>
          </a:p>
          <a:p>
            <a:r>
              <a:rPr lang="nl-NL" dirty="0"/>
              <a:t>van bomen of heesters die niet in winterrust zijn en in het bezit zijn van bladeren</a:t>
            </a:r>
          </a:p>
        </p:txBody>
      </p:sp>
      <p:pic>
        <p:nvPicPr>
          <p:cNvPr id="2" name="Afbeelding 1">
            <a:extLst>
              <a:ext uri="{FF2B5EF4-FFF2-40B4-BE49-F238E27FC236}">
                <a16:creationId xmlns:a16="http://schemas.microsoft.com/office/drawing/2014/main" id="{ECD5B1F0-AFF3-0146-01EE-AED81C5943BD}"/>
              </a:ext>
            </a:extLst>
          </p:cNvPr>
          <p:cNvPicPr>
            <a:picLocks noChangeAspect="1"/>
          </p:cNvPicPr>
          <p:nvPr/>
        </p:nvPicPr>
        <p:blipFill>
          <a:blip r:embed="rId2"/>
          <a:stretch>
            <a:fillRect/>
          </a:stretch>
        </p:blipFill>
        <p:spPr>
          <a:xfrm flipH="1">
            <a:off x="8740240" y="288846"/>
            <a:ext cx="3097418" cy="1638300"/>
          </a:xfrm>
          <a:prstGeom prst="rect">
            <a:avLst/>
          </a:prstGeom>
        </p:spPr>
      </p:pic>
    </p:spTree>
    <p:extLst>
      <p:ext uri="{BB962C8B-B14F-4D97-AF65-F5344CB8AC3E}">
        <p14:creationId xmlns:p14="http://schemas.microsoft.com/office/powerpoint/2010/main" val="32173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4" name="Afbeelding 3">
            <a:extLst>
              <a:ext uri="{FF2B5EF4-FFF2-40B4-BE49-F238E27FC236}">
                <a16:creationId xmlns:a16="http://schemas.microsoft.com/office/drawing/2014/main" id="{30842F12-7675-30E6-2942-17B2D0F6B9B6}"/>
              </a:ext>
            </a:extLst>
          </p:cNvPr>
          <p:cNvPicPr>
            <a:picLocks noChangeAspect="1"/>
          </p:cNvPicPr>
          <p:nvPr/>
        </p:nvPicPr>
        <p:blipFill>
          <a:blip r:embed="rId2"/>
          <a:stretch>
            <a:fillRect/>
          </a:stretch>
        </p:blipFill>
        <p:spPr>
          <a:xfrm>
            <a:off x="1115962" y="2878547"/>
            <a:ext cx="8485237" cy="3762132"/>
          </a:xfrm>
          <a:prstGeom prst="rect">
            <a:avLst/>
          </a:prstGeom>
        </p:spPr>
      </p:pic>
      <p:pic>
        <p:nvPicPr>
          <p:cNvPr id="3" name="Afbeelding 2">
            <a:extLst>
              <a:ext uri="{FF2B5EF4-FFF2-40B4-BE49-F238E27FC236}">
                <a16:creationId xmlns:a16="http://schemas.microsoft.com/office/drawing/2014/main" id="{6DBCFFBC-971B-E46E-067D-941636E339DC}"/>
              </a:ext>
            </a:extLst>
          </p:cNvPr>
          <p:cNvPicPr>
            <a:picLocks noChangeAspect="1"/>
          </p:cNvPicPr>
          <p:nvPr/>
        </p:nvPicPr>
        <p:blipFill>
          <a:blip r:embed="rId3"/>
          <a:stretch>
            <a:fillRect/>
          </a:stretch>
        </p:blipFill>
        <p:spPr>
          <a:xfrm>
            <a:off x="1115962" y="166905"/>
            <a:ext cx="8485237" cy="2612451"/>
          </a:xfrm>
          <a:prstGeom prst="rect">
            <a:avLst/>
          </a:prstGeom>
        </p:spPr>
      </p:pic>
    </p:spTree>
    <p:extLst>
      <p:ext uri="{BB962C8B-B14F-4D97-AF65-F5344CB8AC3E}">
        <p14:creationId xmlns:p14="http://schemas.microsoft.com/office/powerpoint/2010/main" val="22100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Maak nu lesbrief 4 (Practicum)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572C1D8E-571A-B47F-1E79-0700F804DD21}"/>
              </a:ext>
            </a:extLst>
          </p:cNvPr>
          <p:cNvPicPr>
            <a:picLocks noChangeAspect="1"/>
          </p:cNvPicPr>
          <p:nvPr/>
        </p:nvPicPr>
        <p:blipFill>
          <a:blip r:embed="rId2"/>
          <a:stretch>
            <a:fillRect/>
          </a:stretch>
        </p:blipFill>
        <p:spPr>
          <a:xfrm>
            <a:off x="2096712" y="2983025"/>
            <a:ext cx="3174204" cy="2107870"/>
          </a:xfrm>
          <a:prstGeom prst="rect">
            <a:avLst/>
          </a:prstGeom>
        </p:spPr>
      </p:pic>
      <p:pic>
        <p:nvPicPr>
          <p:cNvPr id="4" name="Afbeelding 3">
            <a:extLst>
              <a:ext uri="{FF2B5EF4-FFF2-40B4-BE49-F238E27FC236}">
                <a16:creationId xmlns:a16="http://schemas.microsoft.com/office/drawing/2014/main" id="{0BDC0888-651B-C724-2171-5FF529446497}"/>
              </a:ext>
            </a:extLst>
          </p:cNvPr>
          <p:cNvPicPr>
            <a:picLocks noChangeAspect="1"/>
          </p:cNvPicPr>
          <p:nvPr/>
        </p:nvPicPr>
        <p:blipFill>
          <a:blip r:embed="rId3"/>
          <a:stretch>
            <a:fillRect/>
          </a:stretch>
        </p:blipFill>
        <p:spPr>
          <a:xfrm>
            <a:off x="6432837" y="2983025"/>
            <a:ext cx="2876550" cy="2107870"/>
          </a:xfrm>
          <a:prstGeom prst="rect">
            <a:avLst/>
          </a:prstGeom>
        </p:spPr>
      </p:pic>
    </p:spTree>
    <p:extLst>
      <p:ext uri="{BB962C8B-B14F-4D97-AF65-F5344CB8AC3E}">
        <p14:creationId xmlns:p14="http://schemas.microsoft.com/office/powerpoint/2010/main" val="329492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Planning lessen</a:t>
            </a:r>
          </a:p>
        </p:txBody>
      </p:sp>
      <p:sp>
        <p:nvSpPr>
          <p:cNvPr id="4" name="Tekstvak 3">
            <a:extLst>
              <a:ext uri="{FF2B5EF4-FFF2-40B4-BE49-F238E27FC236}">
                <a16:creationId xmlns:a16="http://schemas.microsoft.com/office/drawing/2014/main" id="{28ACA456-B4DE-7786-6529-379EA277C302}"/>
              </a:ext>
            </a:extLst>
          </p:cNvPr>
          <p:cNvSpPr txBox="1"/>
          <p:nvPr/>
        </p:nvSpPr>
        <p:spPr>
          <a:xfrm>
            <a:off x="442452" y="1823568"/>
            <a:ext cx="10606548" cy="4524315"/>
          </a:xfrm>
          <a:prstGeom prst="rect">
            <a:avLst/>
          </a:prstGeom>
          <a:noFill/>
        </p:spPr>
        <p:txBody>
          <a:bodyPr wrap="square" rtlCol="0">
            <a:spAutoFit/>
          </a:bodyPr>
          <a:lstStyle/>
          <a:p>
            <a:r>
              <a:rPr lang="nl-NL" sz="2400" dirty="0"/>
              <a:t>Les 1: Generatieve vermeerdering:  Algemeen, Eisen die we aan zaad 	stellen &amp; Kiemingsfactoren</a:t>
            </a:r>
          </a:p>
          <a:p>
            <a:endParaRPr lang="nl-NL" sz="2400" dirty="0"/>
          </a:p>
          <a:p>
            <a:r>
              <a:rPr lang="nl-NL" sz="2400" dirty="0"/>
              <a:t>Les 2: Generatieve vermeerdering: Bewerkingen bij zaden plaats en 	methodes van zaaien , Varens</a:t>
            </a:r>
          </a:p>
          <a:p>
            <a:endParaRPr lang="nl-NL" sz="2400" dirty="0"/>
          </a:p>
          <a:p>
            <a:r>
              <a:rPr lang="nl-NL" sz="2400" dirty="0"/>
              <a:t>Les 3: Vegetatieve vermeerdering : Algemeen, Methoden , Bollen, Knollen 	</a:t>
            </a:r>
            <a:r>
              <a:rPr lang="nl-NL" sz="2400" dirty="0" err="1"/>
              <a:t>Rhizomen</a:t>
            </a:r>
            <a:r>
              <a:rPr lang="nl-NL" sz="2400" dirty="0"/>
              <a:t> Scheuren</a:t>
            </a:r>
          </a:p>
          <a:p>
            <a:endParaRPr lang="nl-NL" sz="2400" dirty="0"/>
          </a:p>
          <a:p>
            <a:r>
              <a:rPr lang="nl-NL" sz="2400" dirty="0"/>
              <a:t>Les 4: Vegetatieve vermeerdering: Afleggen, Marcoteren en Stekken</a:t>
            </a:r>
          </a:p>
          <a:p>
            <a:endParaRPr lang="nl-NL" sz="2400" dirty="0"/>
          </a:p>
          <a:p>
            <a:r>
              <a:rPr lang="nl-NL" sz="2400" dirty="0"/>
              <a:t>Les 5 Vegetatieve vermeerdering: Enten en In Vitro vermeerdering</a:t>
            </a:r>
          </a:p>
        </p:txBody>
      </p:sp>
      <p:pic>
        <p:nvPicPr>
          <p:cNvPr id="7" name="Afbeelding 6">
            <a:extLst>
              <a:ext uri="{FF2B5EF4-FFF2-40B4-BE49-F238E27FC236}">
                <a16:creationId xmlns:a16="http://schemas.microsoft.com/office/drawing/2014/main" id="{7666CD93-1B9E-5BEC-A995-94307ECFF6A5}"/>
              </a:ext>
            </a:extLst>
          </p:cNvPr>
          <p:cNvPicPr>
            <a:picLocks noChangeAspect="1"/>
          </p:cNvPicPr>
          <p:nvPr/>
        </p:nvPicPr>
        <p:blipFill>
          <a:blip r:embed="rId3"/>
          <a:stretch>
            <a:fillRect/>
          </a:stretch>
        </p:blipFill>
        <p:spPr>
          <a:xfrm>
            <a:off x="2477729" y="316508"/>
            <a:ext cx="1384572" cy="1341181"/>
          </a:xfrm>
          <a:prstGeom prst="rect">
            <a:avLst/>
          </a:prstGeom>
        </p:spPr>
      </p:pic>
      <p:pic>
        <p:nvPicPr>
          <p:cNvPr id="8" name="Afbeelding 7">
            <a:extLst>
              <a:ext uri="{FF2B5EF4-FFF2-40B4-BE49-F238E27FC236}">
                <a16:creationId xmlns:a16="http://schemas.microsoft.com/office/drawing/2014/main" id="{FDC85AD3-5A26-7B69-7AE1-C61B3C2C84BA}"/>
              </a:ext>
            </a:extLst>
          </p:cNvPr>
          <p:cNvPicPr>
            <a:picLocks noChangeAspect="1"/>
          </p:cNvPicPr>
          <p:nvPr/>
        </p:nvPicPr>
        <p:blipFill>
          <a:blip r:embed="rId4"/>
          <a:stretch>
            <a:fillRect/>
          </a:stretch>
        </p:blipFill>
        <p:spPr>
          <a:xfrm>
            <a:off x="7666023" y="316508"/>
            <a:ext cx="1690655" cy="1291122"/>
          </a:xfrm>
          <a:prstGeom prst="rect">
            <a:avLst/>
          </a:prstGeom>
        </p:spPr>
      </p:pic>
    </p:spTree>
    <p:extLst>
      <p:ext uri="{BB962C8B-B14F-4D97-AF65-F5344CB8AC3E}">
        <p14:creationId xmlns:p14="http://schemas.microsoft.com/office/powerpoint/2010/main" val="96320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Methode</a:t>
            </a:r>
          </a:p>
        </p:txBody>
      </p:sp>
      <p:sp>
        <p:nvSpPr>
          <p:cNvPr id="3" name="Ondertitel 2"/>
          <p:cNvSpPr>
            <a:spLocks noGrp="1"/>
          </p:cNvSpPr>
          <p:nvPr>
            <p:ph type="subTitle" idx="1"/>
          </p:nvPr>
        </p:nvSpPr>
        <p:spPr>
          <a:xfrm>
            <a:off x="965746" y="1808820"/>
            <a:ext cx="9977558" cy="4002045"/>
          </a:xfrm>
        </p:spPr>
        <p:txBody>
          <a:bodyPr>
            <a:normAutofit/>
          </a:bodyPr>
          <a:lstStyle/>
          <a:p>
            <a:pPr marL="285750" indent="-285750" algn="l">
              <a:buFont typeface="Arial" panose="020B0604020202020204" pitchFamily="34" charset="0"/>
              <a:buChar char="•"/>
            </a:pPr>
            <a:endParaRPr lang="nl-NL" sz="2000" dirty="0">
              <a:solidFill>
                <a:schemeClr val="tx1"/>
              </a:solidFill>
            </a:endParaRPr>
          </a:p>
          <a:p>
            <a:pPr marL="742950" lvl="1" indent="-285750" algn="l">
              <a:buFont typeface="Arial" panose="020B0604020202020204" pitchFamily="34" charset="0"/>
              <a:buChar char="•"/>
            </a:pPr>
            <a:endParaRPr lang="nl-NL" sz="2000" dirty="0">
              <a:solidFill>
                <a:schemeClr val="tx1"/>
              </a:solidFill>
            </a:endParaRPr>
          </a:p>
          <a:p>
            <a:pPr algn="l"/>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2000" dirty="0">
              <a:solidFill>
                <a:schemeClr val="tx1"/>
              </a:solidFill>
            </a:endParaRPr>
          </a:p>
          <a:p>
            <a:pPr algn="ctr"/>
            <a:endParaRPr lang="nl-NL" sz="1600" dirty="0"/>
          </a:p>
          <a:p>
            <a:pPr algn="ctr"/>
            <a:endParaRPr lang="nl-NL" sz="1600" dirty="0"/>
          </a:p>
          <a:p>
            <a:pPr algn="ctr"/>
            <a:endParaRPr lang="nl-NL" sz="1600" dirty="0"/>
          </a:p>
        </p:txBody>
      </p:sp>
      <p:pic>
        <p:nvPicPr>
          <p:cNvPr id="8" name="Afbeelding 7">
            <a:extLst>
              <a:ext uri="{FF2B5EF4-FFF2-40B4-BE49-F238E27FC236}">
                <a16:creationId xmlns:a16="http://schemas.microsoft.com/office/drawing/2014/main" id="{FE650FCB-59D3-C5E6-1CBD-28322F13DE55}"/>
              </a:ext>
            </a:extLst>
          </p:cNvPr>
          <p:cNvPicPr>
            <a:picLocks noChangeAspect="1"/>
          </p:cNvPicPr>
          <p:nvPr/>
        </p:nvPicPr>
        <p:blipFill>
          <a:blip r:embed="rId3"/>
          <a:stretch>
            <a:fillRect/>
          </a:stretch>
        </p:blipFill>
        <p:spPr>
          <a:xfrm>
            <a:off x="3779138" y="1808820"/>
            <a:ext cx="4350774" cy="4693634"/>
          </a:xfrm>
          <a:prstGeom prst="rect">
            <a:avLst/>
          </a:prstGeom>
        </p:spPr>
      </p:pic>
    </p:spTree>
    <p:extLst>
      <p:ext uri="{BB962C8B-B14F-4D97-AF65-F5344CB8AC3E}">
        <p14:creationId xmlns:p14="http://schemas.microsoft.com/office/powerpoint/2010/main" val="327027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342900" lvl="0" indent="-342900">
              <a:buFont typeface="Arial" panose="020B0604020202020204" pitchFamily="34" charset="0"/>
              <a:buChar char="•"/>
              <a:defRPr/>
            </a:pPr>
            <a:r>
              <a:rPr lang="nl-NL" sz="2400" dirty="0">
                <a:solidFill>
                  <a:prstClr val="black"/>
                </a:solidFill>
              </a:rPr>
              <a:t>Afleggen, </a:t>
            </a:r>
          </a:p>
          <a:p>
            <a:pPr marL="342900" lvl="0" indent="-342900">
              <a:buFont typeface="Arial" panose="020B0604020202020204" pitchFamily="34" charset="0"/>
              <a:buChar char="•"/>
              <a:defRPr/>
            </a:pPr>
            <a:r>
              <a:rPr lang="nl-NL" sz="2400" dirty="0">
                <a:solidFill>
                  <a:prstClr val="black"/>
                </a:solidFill>
              </a:rPr>
              <a:t>Marcoteren</a:t>
            </a:r>
          </a:p>
          <a:p>
            <a:pPr marL="342900" lvl="0" indent="-342900">
              <a:buFont typeface="Arial" panose="020B0604020202020204" pitchFamily="34" charset="0"/>
              <a:buChar char="•"/>
              <a:defRPr/>
            </a:pPr>
            <a:r>
              <a:rPr lang="nl-NL" sz="2400" dirty="0">
                <a:solidFill>
                  <a:prstClr val="black"/>
                </a:solidFill>
              </a:rPr>
              <a:t>Stekken</a:t>
            </a: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2784A000-11F4-D537-8EDB-5FD358EBC84C}"/>
              </a:ext>
            </a:extLst>
          </p:cNvPr>
          <p:cNvPicPr>
            <a:picLocks noChangeAspect="1"/>
          </p:cNvPicPr>
          <p:nvPr/>
        </p:nvPicPr>
        <p:blipFill>
          <a:blip r:embed="rId2"/>
          <a:stretch>
            <a:fillRect/>
          </a:stretch>
        </p:blipFill>
        <p:spPr>
          <a:xfrm>
            <a:off x="1032080" y="3242276"/>
            <a:ext cx="8210550" cy="2733675"/>
          </a:xfrm>
          <a:prstGeom prst="rect">
            <a:avLst/>
          </a:prstGeom>
        </p:spPr>
      </p:pic>
    </p:spTree>
    <p:extLst>
      <p:ext uri="{BB962C8B-B14F-4D97-AF65-F5344CB8AC3E}">
        <p14:creationId xmlns:p14="http://schemas.microsoft.com/office/powerpoint/2010/main" val="221760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afleggen of aanaarden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Afleggen en aanaarden zijn methoden die in de boomkwekerij nog al eens toegepast worden als het stekken onvoldoende resultaat oplevert. Het zijn beide arbeidsintensieve methoden.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94112643-BD61-D426-968E-5A52A956B92E}"/>
              </a:ext>
            </a:extLst>
          </p:cNvPr>
          <p:cNvPicPr>
            <a:picLocks noChangeAspect="1"/>
          </p:cNvPicPr>
          <p:nvPr/>
        </p:nvPicPr>
        <p:blipFill>
          <a:blip r:embed="rId2"/>
          <a:stretch>
            <a:fillRect/>
          </a:stretch>
        </p:blipFill>
        <p:spPr>
          <a:xfrm>
            <a:off x="2523971" y="3612433"/>
            <a:ext cx="6266068" cy="2974158"/>
          </a:xfrm>
          <a:prstGeom prst="rect">
            <a:avLst/>
          </a:prstGeom>
        </p:spPr>
      </p:pic>
    </p:spTree>
    <p:extLst>
      <p:ext uri="{BB962C8B-B14F-4D97-AF65-F5344CB8AC3E}">
        <p14:creationId xmlns:p14="http://schemas.microsoft.com/office/powerpoint/2010/main" val="1801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Vermeerdering door middel van marcotteren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Marcotteren is een methode die vaak in boeken over kamerplanten beschreven wordt. Van een (te) grote plant kan door middel van marcotteren een </a:t>
            </a:r>
            <a:r>
              <a:rPr lang="nl-NL" sz="2400" dirty="0" err="1">
                <a:solidFill>
                  <a:prstClr val="black"/>
                </a:solidFill>
                <a:latin typeface="Arial"/>
              </a:rPr>
              <a:t>bewortelde</a:t>
            </a:r>
            <a:r>
              <a:rPr lang="nl-NL" sz="2400" dirty="0">
                <a:solidFill>
                  <a:prstClr val="black"/>
                </a:solidFill>
                <a:latin typeface="Arial"/>
              </a:rPr>
              <a:t> stek afgesneden worden. Van bepaalde kamerplanten (Ficus) worden wel eens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rial"/>
              </a:rPr>
              <a:t>gemarcotteerde stekken geïmporteerd.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224F4CF6-304E-DB49-5F7B-0552EF8CDE73}"/>
              </a:ext>
            </a:extLst>
          </p:cNvPr>
          <p:cNvPicPr>
            <a:picLocks noChangeAspect="1"/>
          </p:cNvPicPr>
          <p:nvPr/>
        </p:nvPicPr>
        <p:blipFill>
          <a:blip r:embed="rId2"/>
          <a:stretch>
            <a:fillRect/>
          </a:stretch>
        </p:blipFill>
        <p:spPr>
          <a:xfrm>
            <a:off x="2495243" y="3844105"/>
            <a:ext cx="6398034" cy="2873079"/>
          </a:xfrm>
          <a:prstGeom prst="rect">
            <a:avLst/>
          </a:prstGeom>
        </p:spPr>
      </p:pic>
    </p:spTree>
    <p:extLst>
      <p:ext uri="{BB962C8B-B14F-4D97-AF65-F5344CB8AC3E}">
        <p14:creationId xmlns:p14="http://schemas.microsoft.com/office/powerpoint/2010/main" val="23042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Stekken doe je met een vlijmscherp mes of nog beter een professioneel entmes. Zo heeft de plant het minste last van het stekken en is de wond makkelijker te behandelen. De plant heeft op deze manier een grotere kans de wond sneller te dichten.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Gebruik schoon gereedschap, dit voorkomt eventuele schimmelvorming.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Reinig regelmatig het mes wanneer je achter elkaar stekt. Ook dit voorkomt eventuele besmetting van schimmels en ziektes voor de plant en de stekjes.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Plaats je nieuwe stekje in speciale stekgrond of Vermiculiet voor het beste begin van jouw nieuwe plantje.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CCA2A0F2-B98E-61E8-E436-82B9645363A4}"/>
              </a:ext>
            </a:extLst>
          </p:cNvPr>
          <p:cNvPicPr>
            <a:picLocks noChangeAspect="1"/>
          </p:cNvPicPr>
          <p:nvPr/>
        </p:nvPicPr>
        <p:blipFill>
          <a:blip r:embed="rId2"/>
          <a:stretch>
            <a:fillRect/>
          </a:stretch>
        </p:blipFill>
        <p:spPr>
          <a:xfrm>
            <a:off x="8327922" y="343640"/>
            <a:ext cx="2438400" cy="1524000"/>
          </a:xfrm>
          <a:prstGeom prst="rect">
            <a:avLst/>
          </a:prstGeom>
        </p:spPr>
      </p:pic>
    </p:spTree>
    <p:extLst>
      <p:ext uri="{BB962C8B-B14F-4D97-AF65-F5344CB8AC3E}">
        <p14:creationId xmlns:p14="http://schemas.microsoft.com/office/powerpoint/2010/main" val="12842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Stekpoeder bevat bepaalde groeiregulatoren (plantenhormonen) waardoor plantstekken beter en sneller wortelen.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Daarnaast wordt de wond van de stek beschermt tegen schimmels en ziektes die de plant kunnen aantasten.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2" name="Afbeelding 1">
            <a:extLst>
              <a:ext uri="{FF2B5EF4-FFF2-40B4-BE49-F238E27FC236}">
                <a16:creationId xmlns:a16="http://schemas.microsoft.com/office/drawing/2014/main" id="{97A136AA-38B1-BF25-9DD8-E0DB1AB6B8C0}"/>
              </a:ext>
            </a:extLst>
          </p:cNvPr>
          <p:cNvPicPr>
            <a:picLocks noChangeAspect="1"/>
          </p:cNvPicPr>
          <p:nvPr/>
        </p:nvPicPr>
        <p:blipFill>
          <a:blip r:embed="rId2"/>
          <a:stretch>
            <a:fillRect/>
          </a:stretch>
        </p:blipFill>
        <p:spPr>
          <a:xfrm>
            <a:off x="4070555" y="3940278"/>
            <a:ext cx="2519516" cy="2519516"/>
          </a:xfrm>
          <a:prstGeom prst="rect">
            <a:avLst/>
          </a:prstGeom>
        </p:spPr>
      </p:pic>
      <p:sp>
        <p:nvSpPr>
          <p:cNvPr id="4" name="Tekstvak 3">
            <a:extLst>
              <a:ext uri="{FF2B5EF4-FFF2-40B4-BE49-F238E27FC236}">
                <a16:creationId xmlns:a16="http://schemas.microsoft.com/office/drawing/2014/main" id="{D63410B9-1F16-FF6F-13D4-C56C6FF168C4}"/>
              </a:ext>
            </a:extLst>
          </p:cNvPr>
          <p:cNvSpPr txBox="1"/>
          <p:nvPr/>
        </p:nvSpPr>
        <p:spPr>
          <a:xfrm>
            <a:off x="6411861" y="5975951"/>
            <a:ext cx="6098458" cy="369332"/>
          </a:xfrm>
          <a:prstGeom prst="rect">
            <a:avLst/>
          </a:prstGeom>
          <a:noFill/>
        </p:spPr>
        <p:txBody>
          <a:bodyPr wrap="square">
            <a:spAutoFit/>
          </a:bodyPr>
          <a:lstStyle/>
          <a:p>
            <a:r>
              <a:rPr lang="nl-NL" dirty="0"/>
              <a:t>(3-indolylboterzuur 0,25%)</a:t>
            </a:r>
          </a:p>
        </p:txBody>
      </p:sp>
    </p:spTree>
    <p:extLst>
      <p:ext uri="{BB962C8B-B14F-4D97-AF65-F5344CB8AC3E}">
        <p14:creationId xmlns:p14="http://schemas.microsoft.com/office/powerpoint/2010/main" val="22242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5A9D623F-3BE8-5B69-5C61-7F24DF5DE54A}"/>
              </a:ext>
            </a:extLst>
          </p:cNvPr>
          <p:cNvSpPr txBox="1"/>
          <p:nvPr/>
        </p:nvSpPr>
        <p:spPr>
          <a:xfrm>
            <a:off x="1146686" y="882049"/>
            <a:ext cx="898545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Les 4: vegetatieve vermeerdering: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Vermeerdering door middel van stekken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Bij stekken nemen we een deel van de plant. We noemen de volgende stekvormen: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400" dirty="0">
              <a:solidFill>
                <a:prstClr val="black"/>
              </a:solidFill>
              <a:latin typeface="Arial"/>
            </a:endParaRPr>
          </a:p>
        </p:txBody>
      </p:sp>
      <p:pic>
        <p:nvPicPr>
          <p:cNvPr id="3" name="Afbeelding 2">
            <a:extLst>
              <a:ext uri="{FF2B5EF4-FFF2-40B4-BE49-F238E27FC236}">
                <a16:creationId xmlns:a16="http://schemas.microsoft.com/office/drawing/2014/main" id="{B40B8A0F-00DE-B641-5CFC-1BFAB75ADD60}"/>
              </a:ext>
            </a:extLst>
          </p:cNvPr>
          <p:cNvPicPr>
            <a:picLocks noChangeAspect="1"/>
          </p:cNvPicPr>
          <p:nvPr/>
        </p:nvPicPr>
        <p:blipFill>
          <a:blip r:embed="rId2"/>
          <a:stretch>
            <a:fillRect/>
          </a:stretch>
        </p:blipFill>
        <p:spPr>
          <a:xfrm>
            <a:off x="1465774" y="3177944"/>
            <a:ext cx="7831411" cy="2529682"/>
          </a:xfrm>
          <a:prstGeom prst="rect">
            <a:avLst/>
          </a:prstGeom>
        </p:spPr>
      </p:pic>
    </p:spTree>
    <p:extLst>
      <p:ext uri="{BB962C8B-B14F-4D97-AF65-F5344CB8AC3E}">
        <p14:creationId xmlns:p14="http://schemas.microsoft.com/office/powerpoint/2010/main" val="18252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2.xml><?xml version="1.0" encoding="utf-8"?>
<ds:datastoreItem xmlns:ds="http://schemas.openxmlformats.org/officeDocument/2006/customXml" ds:itemID="{755FE22F-062F-4228-9E2D-D7BFACEAD89F}">
  <ds:schemaRefs>
    <ds:schemaRef ds:uri="http://schemas.microsoft.com/office/2006/documentManagement/types"/>
    <ds:schemaRef ds:uri="http://www.w3.org/XML/1998/namespace"/>
    <ds:schemaRef ds:uri="http://schemas.microsoft.com/office/infopath/2007/PartnerControls"/>
    <ds:schemaRef ds:uri="http://purl.org/dc/terms/"/>
    <ds:schemaRef ds:uri="915d7cad-3e71-4cea-95bb-ac32222adf06"/>
    <ds:schemaRef ds:uri="http://purl.org/dc/elements/1.1/"/>
    <ds:schemaRef ds:uri="http://schemas.openxmlformats.org/package/2006/metadata/core-properties"/>
    <ds:schemaRef ds:uri="82ac19c3-1cff-4f70-a585-2de21a3866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A7601BC-80C0-4F03-BFE3-7885E752B678}"/>
</file>

<file path=docProps/app.xml><?xml version="1.0" encoding="utf-8"?>
<Properties xmlns="http://schemas.openxmlformats.org/officeDocument/2006/extended-properties" xmlns:vt="http://schemas.openxmlformats.org/officeDocument/2006/docPropsVTypes">
  <Template>Presentatie zone college</Template>
  <TotalTime>2308</TotalTime>
  <Words>822</Words>
  <Application>Microsoft Office PowerPoint</Application>
  <PresentationFormat>Breedbeeld</PresentationFormat>
  <Paragraphs>129</Paragraphs>
  <Slides>15</Slides>
  <Notes>2</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PowerPoint-presentatie</vt:lpstr>
      <vt:lpstr>Planning lessen</vt:lpstr>
      <vt:lpstr>Methode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101</cp:revision>
  <dcterms:created xsi:type="dcterms:W3CDTF">2019-11-11T11:58:32Z</dcterms:created>
  <dcterms:modified xsi:type="dcterms:W3CDTF">2024-02-28T15:12:32Z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